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9" r:id="rId5"/>
    <p:sldId id="306" r:id="rId6"/>
    <p:sldId id="292" r:id="rId7"/>
    <p:sldId id="312" r:id="rId8"/>
    <p:sldId id="314" r:id="rId9"/>
    <p:sldId id="315" r:id="rId10"/>
    <p:sldId id="329" r:id="rId11"/>
    <p:sldId id="316" r:id="rId12"/>
    <p:sldId id="317" r:id="rId13"/>
    <p:sldId id="318" r:id="rId14"/>
    <p:sldId id="319" r:id="rId15"/>
    <p:sldId id="323" r:id="rId16"/>
    <p:sldId id="326" r:id="rId17"/>
    <p:sldId id="322" r:id="rId18"/>
    <p:sldId id="321" r:id="rId19"/>
    <p:sldId id="325" r:id="rId20"/>
    <p:sldId id="328" r:id="rId21"/>
    <p:sldId id="327" r:id="rId22"/>
    <p:sldId id="305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7E0B8-C54D-463E-B0BA-D0FA0CF3CBCA}" v="23" dt="2022-10-06T08:54:21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524" autoAdjust="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d moussaif" userId="3df93d6f847e1a95" providerId="LiveId" clId="{4927E0B8-C54D-463E-B0BA-D0FA0CF3CBCA}"/>
    <pc:docChg chg="undo custSel addSld delSld modSld sldOrd">
      <pc:chgData name="hind moussaif" userId="3df93d6f847e1a95" providerId="LiveId" clId="{4927E0B8-C54D-463E-B0BA-D0FA0CF3CBCA}" dt="2022-10-07T10:08:57.125" v="196" actId="22"/>
      <pc:docMkLst>
        <pc:docMk/>
      </pc:docMkLst>
      <pc:sldChg chg="del">
        <pc:chgData name="hind moussaif" userId="3df93d6f847e1a95" providerId="LiveId" clId="{4927E0B8-C54D-463E-B0BA-D0FA0CF3CBCA}" dt="2022-10-06T08:50:29.381" v="76" actId="47"/>
        <pc:sldMkLst>
          <pc:docMk/>
          <pc:sldMk cId="4151694508" sldId="268"/>
        </pc:sldMkLst>
      </pc:sldChg>
      <pc:sldChg chg="addSp delSp modSp del mod">
        <pc:chgData name="hind moussaif" userId="3df93d6f847e1a95" providerId="LiveId" clId="{4927E0B8-C54D-463E-B0BA-D0FA0CF3CBCA}" dt="2022-10-07T10:06:21.607" v="192" actId="47"/>
        <pc:sldMkLst>
          <pc:docMk/>
          <pc:sldMk cId="517045786" sldId="296"/>
        </pc:sldMkLst>
        <pc:spChg chg="mod">
          <ac:chgData name="hind moussaif" userId="3df93d6f847e1a95" providerId="LiveId" clId="{4927E0B8-C54D-463E-B0BA-D0FA0CF3CBCA}" dt="2022-10-06T08:51:12.823" v="96" actId="20577"/>
          <ac:spMkLst>
            <pc:docMk/>
            <pc:sldMk cId="517045786" sldId="296"/>
            <ac:spMk id="2" creationId="{7291CFAB-A735-4A31-A51D-42FE1F5E94E0}"/>
          </ac:spMkLst>
        </pc:spChg>
        <pc:spChg chg="add mod">
          <ac:chgData name="hind moussaif" userId="3df93d6f847e1a95" providerId="LiveId" clId="{4927E0B8-C54D-463E-B0BA-D0FA0CF3CBCA}" dt="2022-10-06T08:52:47.463" v="144"/>
          <ac:spMkLst>
            <pc:docMk/>
            <pc:sldMk cId="517045786" sldId="296"/>
            <ac:spMk id="4" creationId="{19C4CD69-D8B0-CDA1-61A8-0469D3087627}"/>
          </ac:spMkLst>
        </pc:spChg>
        <pc:spChg chg="del">
          <ac:chgData name="hind moussaif" userId="3df93d6f847e1a95" providerId="LiveId" clId="{4927E0B8-C54D-463E-B0BA-D0FA0CF3CBCA}" dt="2022-10-06T08:52:46.516" v="143" actId="478"/>
          <ac:spMkLst>
            <pc:docMk/>
            <pc:sldMk cId="517045786" sldId="296"/>
            <ac:spMk id="6" creationId="{595F4C2B-CB37-4281-A527-07A09A21A053}"/>
          </ac:spMkLst>
        </pc:spChg>
      </pc:sldChg>
      <pc:sldChg chg="addSp delSp modSp mod">
        <pc:chgData name="hind moussaif" userId="3df93d6f847e1a95" providerId="LiveId" clId="{4927E0B8-C54D-463E-B0BA-D0FA0CF3CBCA}" dt="2022-10-06T08:52:29.039" v="142" actId="20577"/>
        <pc:sldMkLst>
          <pc:docMk/>
          <pc:sldMk cId="2271433138" sldId="305"/>
        </pc:sldMkLst>
        <pc:spChg chg="del">
          <ac:chgData name="hind moussaif" userId="3df93d6f847e1a95" providerId="LiveId" clId="{4927E0B8-C54D-463E-B0BA-D0FA0CF3CBCA}" dt="2022-10-06T08:51:52.308" v="97" actId="478"/>
          <ac:spMkLst>
            <pc:docMk/>
            <pc:sldMk cId="2271433138" sldId="305"/>
            <ac:spMk id="3" creationId="{24AFFC60-19C3-4901-93F7-7AAF4C09F8C6}"/>
          </ac:spMkLst>
        </pc:spChg>
        <pc:spChg chg="mod">
          <ac:chgData name="hind moussaif" userId="3df93d6f847e1a95" providerId="LiveId" clId="{4927E0B8-C54D-463E-B0BA-D0FA0CF3CBCA}" dt="2022-10-06T08:52:29.039" v="142" actId="20577"/>
          <ac:spMkLst>
            <pc:docMk/>
            <pc:sldMk cId="2271433138" sldId="305"/>
            <ac:spMk id="5" creationId="{D3D15052-8236-4F49-9521-4C0E2B4F4D0C}"/>
          </ac:spMkLst>
        </pc:spChg>
        <pc:spChg chg="add del mod">
          <ac:chgData name="hind moussaif" userId="3df93d6f847e1a95" providerId="LiveId" clId="{4927E0B8-C54D-463E-B0BA-D0FA0CF3CBCA}" dt="2022-10-06T08:51:55.663" v="98" actId="478"/>
          <ac:spMkLst>
            <pc:docMk/>
            <pc:sldMk cId="2271433138" sldId="305"/>
            <ac:spMk id="8" creationId="{1CDC6980-0F3B-EF8B-02B2-6D4346495380}"/>
          </ac:spMkLst>
        </pc:spChg>
      </pc:sldChg>
      <pc:sldChg chg="addSp delSp modSp mod">
        <pc:chgData name="hind moussaif" userId="3df93d6f847e1a95" providerId="LiveId" clId="{4927E0B8-C54D-463E-B0BA-D0FA0CF3CBCA}" dt="2022-10-06T08:54:21.674" v="171"/>
        <pc:sldMkLst>
          <pc:docMk/>
          <pc:sldMk cId="1942026059" sldId="306"/>
        </pc:sldMkLst>
        <pc:spChg chg="mod">
          <ac:chgData name="hind moussaif" userId="3df93d6f847e1a95" providerId="LiveId" clId="{4927E0B8-C54D-463E-B0BA-D0FA0CF3CBCA}" dt="2022-10-06T07:31:29.336" v="0" actId="403"/>
          <ac:spMkLst>
            <pc:docMk/>
            <pc:sldMk cId="1942026059" sldId="306"/>
            <ac:spMk id="3" creationId="{35E3EA69-4E0E-41BD-8095-A124225A2647}"/>
          </ac:spMkLst>
        </pc:spChg>
        <pc:spChg chg="del">
          <ac:chgData name="hind moussaif" userId="3df93d6f847e1a95" providerId="LiveId" clId="{4927E0B8-C54D-463E-B0BA-D0FA0CF3CBCA}" dt="2022-10-06T08:54:21.267" v="170" actId="478"/>
          <ac:spMkLst>
            <pc:docMk/>
            <pc:sldMk cId="1942026059" sldId="306"/>
            <ac:spMk id="5" creationId="{AF29EA23-F34E-486A-B8B2-0C3019266975}"/>
          </ac:spMkLst>
        </pc:spChg>
        <pc:spChg chg="add mod">
          <ac:chgData name="hind moussaif" userId="3df93d6f847e1a95" providerId="LiveId" clId="{4927E0B8-C54D-463E-B0BA-D0FA0CF3CBCA}" dt="2022-10-06T08:54:21.674" v="171"/>
          <ac:spMkLst>
            <pc:docMk/>
            <pc:sldMk cId="1942026059" sldId="306"/>
            <ac:spMk id="7" creationId="{66AF0E7B-4A91-A0B4-F01B-E0923CDDCAFE}"/>
          </ac:spMkLst>
        </pc:spChg>
      </pc:sldChg>
      <pc:sldChg chg="addSp delSp modSp mod">
        <pc:chgData name="hind moussaif" userId="3df93d6f847e1a95" providerId="LiveId" clId="{4927E0B8-C54D-463E-B0BA-D0FA0CF3CBCA}" dt="2022-10-06T08:54:14.298" v="169"/>
        <pc:sldMkLst>
          <pc:docMk/>
          <pc:sldMk cId="1667133188" sldId="312"/>
        </pc:sldMkLst>
        <pc:spChg chg="del">
          <ac:chgData name="hind moussaif" userId="3df93d6f847e1a95" providerId="LiveId" clId="{4927E0B8-C54D-463E-B0BA-D0FA0CF3CBCA}" dt="2022-10-06T08:54:13.797" v="168" actId="478"/>
          <ac:spMkLst>
            <pc:docMk/>
            <pc:sldMk cId="1667133188" sldId="312"/>
            <ac:spMk id="4" creationId="{27164BDA-6240-43FA-897D-C5284AC3B0B3}"/>
          </ac:spMkLst>
        </pc:spChg>
        <pc:spChg chg="add mod">
          <ac:chgData name="hind moussaif" userId="3df93d6f847e1a95" providerId="LiveId" clId="{4927E0B8-C54D-463E-B0BA-D0FA0CF3CBCA}" dt="2022-10-06T08:54:14.298" v="169"/>
          <ac:spMkLst>
            <pc:docMk/>
            <pc:sldMk cId="1667133188" sldId="312"/>
            <ac:spMk id="7" creationId="{D97E5A10-20D1-15ED-FE29-163F6E5EAD77}"/>
          </ac:spMkLst>
        </pc:spChg>
      </pc:sldChg>
      <pc:sldChg chg="addSp delSp modSp mod">
        <pc:chgData name="hind moussaif" userId="3df93d6f847e1a95" providerId="LiveId" clId="{4927E0B8-C54D-463E-B0BA-D0FA0CF3CBCA}" dt="2022-10-07T08:08:49.043" v="183" actId="1076"/>
        <pc:sldMkLst>
          <pc:docMk/>
          <pc:sldMk cId="3841483732" sldId="314"/>
        </pc:sldMkLst>
        <pc:spChg chg="add mod">
          <ac:chgData name="hind moussaif" userId="3df93d6f847e1a95" providerId="LiveId" clId="{4927E0B8-C54D-463E-B0BA-D0FA0CF3CBCA}" dt="2022-10-06T08:54:08.482" v="167"/>
          <ac:spMkLst>
            <pc:docMk/>
            <pc:sldMk cId="3841483732" sldId="314"/>
            <ac:spMk id="2" creationId="{13932355-CBF8-2380-3D95-87FDD8936778}"/>
          </ac:spMkLst>
        </pc:spChg>
        <pc:spChg chg="del">
          <ac:chgData name="hind moussaif" userId="3df93d6f847e1a95" providerId="LiveId" clId="{4927E0B8-C54D-463E-B0BA-D0FA0CF3CBCA}" dt="2022-10-06T08:54:08.057" v="166" actId="478"/>
          <ac:spMkLst>
            <pc:docMk/>
            <pc:sldMk cId="3841483732" sldId="314"/>
            <ac:spMk id="4" creationId="{17AF5A68-12FB-D807-BCE8-FC770D595079}"/>
          </ac:spMkLst>
        </pc:spChg>
        <pc:picChg chg="add mod">
          <ac:chgData name="hind moussaif" userId="3df93d6f847e1a95" providerId="LiveId" clId="{4927E0B8-C54D-463E-B0BA-D0FA0CF3CBCA}" dt="2022-10-07T08:08:24.679" v="179" actId="1076"/>
          <ac:picMkLst>
            <pc:docMk/>
            <pc:sldMk cId="3841483732" sldId="314"/>
            <ac:picMk id="8" creationId="{AFBC1CE3-20E4-A282-9E30-F361EF1DACD1}"/>
          </ac:picMkLst>
        </pc:picChg>
        <pc:picChg chg="add mod">
          <ac:chgData name="hind moussaif" userId="3df93d6f847e1a95" providerId="LiveId" clId="{4927E0B8-C54D-463E-B0BA-D0FA0CF3CBCA}" dt="2022-10-07T08:08:49.043" v="183" actId="1076"/>
          <ac:picMkLst>
            <pc:docMk/>
            <pc:sldMk cId="3841483732" sldId="314"/>
            <ac:picMk id="10" creationId="{0EC72155-9ADB-245F-0E09-A70EED8A4073}"/>
          </ac:picMkLst>
        </pc:picChg>
      </pc:sldChg>
      <pc:sldChg chg="addSp delSp modSp mod">
        <pc:chgData name="hind moussaif" userId="3df93d6f847e1a95" providerId="LiveId" clId="{4927E0B8-C54D-463E-B0BA-D0FA0CF3CBCA}" dt="2022-10-07T10:07:50.827" v="194" actId="22"/>
        <pc:sldMkLst>
          <pc:docMk/>
          <pc:sldMk cId="1107654384" sldId="315"/>
        </pc:sldMkLst>
        <pc:spChg chg="add mod">
          <ac:chgData name="hind moussaif" userId="3df93d6f847e1a95" providerId="LiveId" clId="{4927E0B8-C54D-463E-B0BA-D0FA0CF3CBCA}" dt="2022-10-06T08:54:02.176" v="165" actId="1076"/>
          <ac:spMkLst>
            <pc:docMk/>
            <pc:sldMk cId="1107654384" sldId="315"/>
            <ac:spMk id="2" creationId="{8375B035-C5E9-FC25-B832-A1E06672FD1E}"/>
          </ac:spMkLst>
        </pc:spChg>
        <pc:spChg chg="del">
          <ac:chgData name="hind moussaif" userId="3df93d6f847e1a95" providerId="LiveId" clId="{4927E0B8-C54D-463E-B0BA-D0FA0CF3CBCA}" dt="2022-10-06T08:53:59.955" v="163" actId="478"/>
          <ac:spMkLst>
            <pc:docMk/>
            <pc:sldMk cId="1107654384" sldId="315"/>
            <ac:spMk id="8" creationId="{D69D416B-4DA6-E1C2-CF7E-1B74A68267C9}"/>
          </ac:spMkLst>
        </pc:spChg>
        <pc:picChg chg="add">
          <ac:chgData name="hind moussaif" userId="3df93d6f847e1a95" providerId="LiveId" clId="{4927E0B8-C54D-463E-B0BA-D0FA0CF3CBCA}" dt="2022-10-07T10:07:50.827" v="194" actId="22"/>
          <ac:picMkLst>
            <pc:docMk/>
            <pc:sldMk cId="1107654384" sldId="315"/>
            <ac:picMk id="4" creationId="{E638799B-DC09-2C76-8AB7-F5F87EC322C0}"/>
          </ac:picMkLst>
        </pc:picChg>
        <pc:picChg chg="del">
          <ac:chgData name="hind moussaif" userId="3df93d6f847e1a95" providerId="LiveId" clId="{4927E0B8-C54D-463E-B0BA-D0FA0CF3CBCA}" dt="2022-10-07T10:07:49.854" v="193" actId="478"/>
          <ac:picMkLst>
            <pc:docMk/>
            <pc:sldMk cId="1107654384" sldId="315"/>
            <ac:picMk id="11" creationId="{07859CB6-BD93-7D47-65CC-7789C57D8658}"/>
          </ac:picMkLst>
        </pc:picChg>
      </pc:sldChg>
      <pc:sldChg chg="addSp delSp mod">
        <pc:chgData name="hind moussaif" userId="3df93d6f847e1a95" providerId="LiveId" clId="{4927E0B8-C54D-463E-B0BA-D0FA0CF3CBCA}" dt="2022-10-07T10:08:57.125" v="196" actId="22"/>
        <pc:sldMkLst>
          <pc:docMk/>
          <pc:sldMk cId="918214055" sldId="316"/>
        </pc:sldMkLst>
        <pc:picChg chg="del">
          <ac:chgData name="hind moussaif" userId="3df93d6f847e1a95" providerId="LiveId" clId="{4927E0B8-C54D-463E-B0BA-D0FA0CF3CBCA}" dt="2022-10-07T10:07:58.177" v="195" actId="478"/>
          <ac:picMkLst>
            <pc:docMk/>
            <pc:sldMk cId="918214055" sldId="316"/>
            <ac:picMk id="3" creationId="{8E663D2C-03F9-4A41-52A9-813CDE985CE1}"/>
          </ac:picMkLst>
        </pc:picChg>
        <pc:picChg chg="add">
          <ac:chgData name="hind moussaif" userId="3df93d6f847e1a95" providerId="LiveId" clId="{4927E0B8-C54D-463E-B0BA-D0FA0CF3CBCA}" dt="2022-10-07T10:08:57.125" v="196" actId="22"/>
          <ac:picMkLst>
            <pc:docMk/>
            <pc:sldMk cId="918214055" sldId="316"/>
            <ac:picMk id="4" creationId="{A0E91CF5-228A-843E-0968-4D23D9BD6045}"/>
          </ac:picMkLst>
        </pc:picChg>
      </pc:sldChg>
      <pc:sldChg chg="addSp delSp modSp mod">
        <pc:chgData name="hind moussaif" userId="3df93d6f847e1a95" providerId="LiveId" clId="{4927E0B8-C54D-463E-B0BA-D0FA0CF3CBCA}" dt="2022-10-07T09:50:09.411" v="187" actId="22"/>
        <pc:sldMkLst>
          <pc:docMk/>
          <pc:sldMk cId="3931155040" sldId="317"/>
        </pc:sldMkLst>
        <pc:spChg chg="del ord">
          <ac:chgData name="hind moussaif" userId="3df93d6f847e1a95" providerId="LiveId" clId="{4927E0B8-C54D-463E-B0BA-D0FA0CF3CBCA}" dt="2022-10-06T08:53:53.884" v="162" actId="478"/>
          <ac:spMkLst>
            <pc:docMk/>
            <pc:sldMk cId="3931155040" sldId="317"/>
            <ac:spMk id="8" creationId="{D69D416B-4DA6-E1C2-CF7E-1B74A68267C9}"/>
          </ac:spMkLst>
        </pc:spChg>
        <pc:picChg chg="add del mod ord">
          <ac:chgData name="hind moussaif" userId="3df93d6f847e1a95" providerId="LiveId" clId="{4927E0B8-C54D-463E-B0BA-D0FA0CF3CBCA}" dt="2022-10-07T09:50:08.448" v="186" actId="478"/>
          <ac:picMkLst>
            <pc:docMk/>
            <pc:sldMk cId="3931155040" sldId="317"/>
            <ac:picMk id="3" creationId="{65D84345-923D-EBDB-2901-B1DCFF08ED91}"/>
          </ac:picMkLst>
        </pc:picChg>
        <pc:picChg chg="add">
          <ac:chgData name="hind moussaif" userId="3df93d6f847e1a95" providerId="LiveId" clId="{4927E0B8-C54D-463E-B0BA-D0FA0CF3CBCA}" dt="2022-10-07T09:50:09.411" v="187" actId="22"/>
          <ac:picMkLst>
            <pc:docMk/>
            <pc:sldMk cId="3931155040" sldId="317"/>
            <ac:picMk id="5" creationId="{4AB79A23-7AB8-79ED-B00B-4A61633143BF}"/>
          </ac:picMkLst>
        </pc:picChg>
      </pc:sldChg>
      <pc:sldChg chg="addSp delSp modSp mod">
        <pc:chgData name="hind moussaif" userId="3df93d6f847e1a95" providerId="LiveId" clId="{4927E0B8-C54D-463E-B0BA-D0FA0CF3CBCA}" dt="2022-10-07T09:48:49.959" v="185" actId="22"/>
        <pc:sldMkLst>
          <pc:docMk/>
          <pc:sldMk cId="3843714346" sldId="318"/>
        </pc:sldMkLst>
        <pc:spChg chg="del ord">
          <ac:chgData name="hind moussaif" userId="3df93d6f847e1a95" providerId="LiveId" clId="{4927E0B8-C54D-463E-B0BA-D0FA0CF3CBCA}" dt="2022-10-06T08:53:43.530" v="161" actId="478"/>
          <ac:spMkLst>
            <pc:docMk/>
            <pc:sldMk cId="3843714346" sldId="318"/>
            <ac:spMk id="8" creationId="{D69D416B-4DA6-E1C2-CF7E-1B74A68267C9}"/>
          </ac:spMkLst>
        </pc:spChg>
        <pc:picChg chg="add del mod ord">
          <ac:chgData name="hind moussaif" userId="3df93d6f847e1a95" providerId="LiveId" clId="{4927E0B8-C54D-463E-B0BA-D0FA0CF3CBCA}" dt="2022-10-07T09:48:49.038" v="184" actId="478"/>
          <ac:picMkLst>
            <pc:docMk/>
            <pc:sldMk cId="3843714346" sldId="318"/>
            <ac:picMk id="3" creationId="{F78FC1D3-0C52-6EB3-025C-6B9DFEF70624}"/>
          </ac:picMkLst>
        </pc:picChg>
        <pc:picChg chg="add">
          <ac:chgData name="hind moussaif" userId="3df93d6f847e1a95" providerId="LiveId" clId="{4927E0B8-C54D-463E-B0BA-D0FA0CF3CBCA}" dt="2022-10-07T09:48:49.959" v="185" actId="22"/>
          <ac:picMkLst>
            <pc:docMk/>
            <pc:sldMk cId="3843714346" sldId="318"/>
            <ac:picMk id="5" creationId="{96BD05D9-EC80-3B66-BB4A-0015B56D4434}"/>
          </ac:picMkLst>
        </pc:picChg>
      </pc:sldChg>
      <pc:sldChg chg="addSp delSp modSp mod">
        <pc:chgData name="hind moussaif" userId="3df93d6f847e1a95" providerId="LiveId" clId="{4927E0B8-C54D-463E-B0BA-D0FA0CF3CBCA}" dt="2022-10-06T08:53:37.969" v="160"/>
        <pc:sldMkLst>
          <pc:docMk/>
          <pc:sldMk cId="321642458" sldId="319"/>
        </pc:sldMkLst>
        <pc:spChg chg="add mod">
          <ac:chgData name="hind moussaif" userId="3df93d6f847e1a95" providerId="LiveId" clId="{4927E0B8-C54D-463E-B0BA-D0FA0CF3CBCA}" dt="2022-10-06T08:53:37.969" v="160"/>
          <ac:spMkLst>
            <pc:docMk/>
            <pc:sldMk cId="321642458" sldId="319"/>
            <ac:spMk id="4" creationId="{20F506D7-2E91-EB33-A33A-0EC5ADD40792}"/>
          </ac:spMkLst>
        </pc:spChg>
        <pc:spChg chg="del ord">
          <ac:chgData name="hind moussaif" userId="3df93d6f847e1a95" providerId="LiveId" clId="{4927E0B8-C54D-463E-B0BA-D0FA0CF3CBCA}" dt="2022-10-06T08:53:37.566" v="159" actId="478"/>
          <ac:spMkLst>
            <pc:docMk/>
            <pc:sldMk cId="321642458" sldId="319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26:10.383" v="12" actId="26606"/>
          <ac:picMkLst>
            <pc:docMk/>
            <pc:sldMk cId="321642458" sldId="319"/>
            <ac:picMk id="3" creationId="{0F804759-9DE0-EA85-7E3D-5654A8952874}"/>
          </ac:picMkLst>
        </pc:picChg>
      </pc:sldChg>
      <pc:sldChg chg="add del">
        <pc:chgData name="hind moussaif" userId="3df93d6f847e1a95" providerId="LiveId" clId="{4927E0B8-C54D-463E-B0BA-D0FA0CF3CBCA}" dt="2022-10-06T08:50:33.889" v="78" actId="47"/>
        <pc:sldMkLst>
          <pc:docMk/>
          <pc:sldMk cId="2203226163" sldId="320"/>
        </pc:sldMkLst>
      </pc:sldChg>
      <pc:sldChg chg="addSp delSp modSp add mod">
        <pc:chgData name="hind moussaif" userId="3df93d6f847e1a95" providerId="LiveId" clId="{4927E0B8-C54D-463E-B0BA-D0FA0CF3CBCA}" dt="2022-10-06T08:53:19.010" v="154"/>
        <pc:sldMkLst>
          <pc:docMk/>
          <pc:sldMk cId="2047946120" sldId="321"/>
        </pc:sldMkLst>
        <pc:spChg chg="add mod">
          <ac:chgData name="hind moussaif" userId="3df93d6f847e1a95" providerId="LiveId" clId="{4927E0B8-C54D-463E-B0BA-D0FA0CF3CBCA}" dt="2022-10-06T08:53:19.010" v="154"/>
          <ac:spMkLst>
            <pc:docMk/>
            <pc:sldMk cId="2047946120" sldId="321"/>
            <ac:spMk id="4" creationId="{ABB283CC-0CB1-76D8-B42F-7CEB12DC7F5C}"/>
          </ac:spMkLst>
        </pc:spChg>
        <pc:spChg chg="del ord">
          <ac:chgData name="hind moussaif" userId="3df93d6f847e1a95" providerId="LiveId" clId="{4927E0B8-C54D-463E-B0BA-D0FA0CF3CBCA}" dt="2022-10-06T08:53:18.586" v="153" actId="478"/>
          <ac:spMkLst>
            <pc:docMk/>
            <pc:sldMk cId="2047946120" sldId="321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29:28.256" v="16" actId="26606"/>
          <ac:picMkLst>
            <pc:docMk/>
            <pc:sldMk cId="2047946120" sldId="321"/>
            <ac:picMk id="3" creationId="{1E041267-0B0E-1E67-C76E-79F155FC57D3}"/>
          </ac:picMkLst>
        </pc:picChg>
      </pc:sldChg>
      <pc:sldChg chg="addSp delSp modSp add mod">
        <pc:chgData name="hind moussaif" userId="3df93d6f847e1a95" providerId="LiveId" clId="{4927E0B8-C54D-463E-B0BA-D0FA0CF3CBCA}" dt="2022-10-06T08:53:25.326" v="156"/>
        <pc:sldMkLst>
          <pc:docMk/>
          <pc:sldMk cId="1968411660" sldId="322"/>
        </pc:sldMkLst>
        <pc:spChg chg="add mod">
          <ac:chgData name="hind moussaif" userId="3df93d6f847e1a95" providerId="LiveId" clId="{4927E0B8-C54D-463E-B0BA-D0FA0CF3CBCA}" dt="2022-10-06T08:53:25.326" v="156"/>
          <ac:spMkLst>
            <pc:docMk/>
            <pc:sldMk cId="1968411660" sldId="322"/>
            <ac:spMk id="4" creationId="{1AE4624B-856C-43FA-DF8C-BCF29B092BE0}"/>
          </ac:spMkLst>
        </pc:spChg>
        <pc:spChg chg="del ord">
          <ac:chgData name="hind moussaif" userId="3df93d6f847e1a95" providerId="LiveId" clId="{4927E0B8-C54D-463E-B0BA-D0FA0CF3CBCA}" dt="2022-10-06T08:53:24.849" v="155" actId="478"/>
          <ac:spMkLst>
            <pc:docMk/>
            <pc:sldMk cId="1968411660" sldId="322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28:01.599" v="14" actId="26606"/>
          <ac:picMkLst>
            <pc:docMk/>
            <pc:sldMk cId="1968411660" sldId="322"/>
            <ac:picMk id="3" creationId="{1F85CD79-44A1-65EB-A990-646E701225A6}"/>
          </ac:picMkLst>
        </pc:picChg>
      </pc:sldChg>
      <pc:sldChg chg="addSp delSp modSp add mod">
        <pc:chgData name="hind moussaif" userId="3df93d6f847e1a95" providerId="LiveId" clId="{4927E0B8-C54D-463E-B0BA-D0FA0CF3CBCA}" dt="2022-10-06T08:53:31.236" v="158"/>
        <pc:sldMkLst>
          <pc:docMk/>
          <pc:sldMk cId="755862578" sldId="323"/>
        </pc:sldMkLst>
        <pc:spChg chg="add mod">
          <ac:chgData name="hind moussaif" userId="3df93d6f847e1a95" providerId="LiveId" clId="{4927E0B8-C54D-463E-B0BA-D0FA0CF3CBCA}" dt="2022-10-06T08:53:31.236" v="158"/>
          <ac:spMkLst>
            <pc:docMk/>
            <pc:sldMk cId="755862578" sldId="323"/>
            <ac:spMk id="4" creationId="{C9572B2C-845D-7B1F-9034-10812FAB2086}"/>
          </ac:spMkLst>
        </pc:spChg>
        <pc:spChg chg="del ord">
          <ac:chgData name="hind moussaif" userId="3df93d6f847e1a95" providerId="LiveId" clId="{4927E0B8-C54D-463E-B0BA-D0FA0CF3CBCA}" dt="2022-10-06T08:53:30.861" v="157" actId="478"/>
          <ac:spMkLst>
            <pc:docMk/>
            <pc:sldMk cId="755862578" sldId="323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26:05.702" v="11" actId="26606"/>
          <ac:picMkLst>
            <pc:docMk/>
            <pc:sldMk cId="755862578" sldId="323"/>
            <ac:picMk id="3" creationId="{E28E594D-72C0-E109-1D4E-3598D3FF4BFE}"/>
          </ac:picMkLst>
        </pc:picChg>
      </pc:sldChg>
      <pc:sldChg chg="add del">
        <pc:chgData name="hind moussaif" userId="3df93d6f847e1a95" providerId="LiveId" clId="{4927E0B8-C54D-463E-B0BA-D0FA0CF3CBCA}" dt="2022-10-06T08:50:32.704" v="77" actId="47"/>
        <pc:sldMkLst>
          <pc:docMk/>
          <pc:sldMk cId="3128799846" sldId="324"/>
        </pc:sldMkLst>
      </pc:sldChg>
      <pc:sldChg chg="addSp delSp modSp add mod ord">
        <pc:chgData name="hind moussaif" userId="3df93d6f847e1a95" providerId="LiveId" clId="{4927E0B8-C54D-463E-B0BA-D0FA0CF3CBCA}" dt="2022-10-06T08:53:06.974" v="150"/>
        <pc:sldMkLst>
          <pc:docMk/>
          <pc:sldMk cId="4248514521" sldId="325"/>
        </pc:sldMkLst>
        <pc:spChg chg="add mod">
          <ac:chgData name="hind moussaif" userId="3df93d6f847e1a95" providerId="LiveId" clId="{4927E0B8-C54D-463E-B0BA-D0FA0CF3CBCA}" dt="2022-10-06T08:53:06.974" v="150"/>
          <ac:spMkLst>
            <pc:docMk/>
            <pc:sldMk cId="4248514521" sldId="325"/>
            <ac:spMk id="4" creationId="{4582F99C-5AD4-D675-D917-5F9097D2BC9D}"/>
          </ac:spMkLst>
        </pc:spChg>
        <pc:spChg chg="del ord">
          <ac:chgData name="hind moussaif" userId="3df93d6f847e1a95" providerId="LiveId" clId="{4927E0B8-C54D-463E-B0BA-D0FA0CF3CBCA}" dt="2022-10-06T08:53:06.585" v="149" actId="478"/>
          <ac:spMkLst>
            <pc:docMk/>
            <pc:sldMk cId="4248514521" sldId="325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50:22.233" v="75" actId="27614"/>
          <ac:picMkLst>
            <pc:docMk/>
            <pc:sldMk cId="4248514521" sldId="325"/>
            <ac:picMk id="3" creationId="{49BECBFF-40CE-F4CF-86F9-0BB0D261ACBB}"/>
          </ac:picMkLst>
        </pc:picChg>
      </pc:sldChg>
      <pc:sldChg chg="addSp delSp modSp add mod ord">
        <pc:chgData name="hind moussaif" userId="3df93d6f847e1a95" providerId="LiveId" clId="{4927E0B8-C54D-463E-B0BA-D0FA0CF3CBCA}" dt="2022-10-07T09:56:31.662" v="191"/>
        <pc:sldMkLst>
          <pc:docMk/>
          <pc:sldMk cId="2914680436" sldId="326"/>
        </pc:sldMkLst>
        <pc:spChg chg="add mod">
          <ac:chgData name="hind moussaif" userId="3df93d6f847e1a95" providerId="LiveId" clId="{4927E0B8-C54D-463E-B0BA-D0FA0CF3CBCA}" dt="2022-10-06T08:53:12.633" v="152"/>
          <ac:spMkLst>
            <pc:docMk/>
            <pc:sldMk cId="2914680436" sldId="326"/>
            <ac:spMk id="5" creationId="{60C34F87-D49E-5728-06D8-96F65EB46C4D}"/>
          </ac:spMkLst>
        </pc:spChg>
        <pc:spChg chg="del ord">
          <ac:chgData name="hind moussaif" userId="3df93d6f847e1a95" providerId="LiveId" clId="{4927E0B8-C54D-463E-B0BA-D0FA0CF3CBCA}" dt="2022-10-06T08:53:12.245" v="151" actId="478"/>
          <ac:spMkLst>
            <pc:docMk/>
            <pc:sldMk cId="2914680436" sldId="326"/>
            <ac:spMk id="8" creationId="{D69D416B-4DA6-E1C2-CF7E-1B74A68267C9}"/>
          </ac:spMkLst>
        </pc:spChg>
        <pc:picChg chg="add mod ord modCrop">
          <ac:chgData name="hind moussaif" userId="3df93d6f847e1a95" providerId="LiveId" clId="{4927E0B8-C54D-463E-B0BA-D0FA0CF3CBCA}" dt="2022-10-06T08:44:49.064" v="63" actId="1076"/>
          <ac:picMkLst>
            <pc:docMk/>
            <pc:sldMk cId="2914680436" sldId="326"/>
            <ac:picMk id="3" creationId="{E3D04ECD-F66A-80B8-3460-1B31AB9E272B}"/>
          </ac:picMkLst>
        </pc:picChg>
        <pc:picChg chg="add mod modCrop">
          <ac:chgData name="hind moussaif" userId="3df93d6f847e1a95" providerId="LiveId" clId="{4927E0B8-C54D-463E-B0BA-D0FA0CF3CBCA}" dt="2022-10-06T08:45:12.460" v="68" actId="1076"/>
          <ac:picMkLst>
            <pc:docMk/>
            <pc:sldMk cId="2914680436" sldId="326"/>
            <ac:picMk id="4" creationId="{CD0258B4-D57B-6DF6-6E78-D423859ACB4A}"/>
          </ac:picMkLst>
        </pc:picChg>
      </pc:sldChg>
      <pc:sldChg chg="addSp delSp modSp add mod">
        <pc:chgData name="hind moussaif" userId="3df93d6f847e1a95" providerId="LiveId" clId="{4927E0B8-C54D-463E-B0BA-D0FA0CF3CBCA}" dt="2022-10-06T08:52:54.513" v="146"/>
        <pc:sldMkLst>
          <pc:docMk/>
          <pc:sldMk cId="1075260134" sldId="327"/>
        </pc:sldMkLst>
        <pc:spChg chg="add mod">
          <ac:chgData name="hind moussaif" userId="3df93d6f847e1a95" providerId="LiveId" clId="{4927E0B8-C54D-463E-B0BA-D0FA0CF3CBCA}" dt="2022-10-06T08:36:29.189" v="47" actId="1076"/>
          <ac:spMkLst>
            <pc:docMk/>
            <pc:sldMk cId="1075260134" sldId="327"/>
            <ac:spMk id="4" creationId="{3FE51F41-A24F-9D17-776E-27C9CD0D4B88}"/>
          </ac:spMkLst>
        </pc:spChg>
        <pc:spChg chg="del ord">
          <ac:chgData name="hind moussaif" userId="3df93d6f847e1a95" providerId="LiveId" clId="{4927E0B8-C54D-463E-B0BA-D0FA0CF3CBCA}" dt="2022-10-06T08:52:52.657" v="145" actId="478"/>
          <ac:spMkLst>
            <pc:docMk/>
            <pc:sldMk cId="1075260134" sldId="327"/>
            <ac:spMk id="8" creationId="{D69D416B-4DA6-E1C2-CF7E-1B74A68267C9}"/>
          </ac:spMkLst>
        </pc:spChg>
        <pc:spChg chg="add mod">
          <ac:chgData name="hind moussaif" userId="3df93d6f847e1a95" providerId="LiveId" clId="{4927E0B8-C54D-463E-B0BA-D0FA0CF3CBCA}" dt="2022-10-06T08:52:54.513" v="146"/>
          <ac:spMkLst>
            <pc:docMk/>
            <pc:sldMk cId="1075260134" sldId="327"/>
            <ac:spMk id="10" creationId="{0EE4E385-74AB-5E11-0DC4-F874057C4975}"/>
          </ac:spMkLst>
        </pc:spChg>
        <pc:picChg chg="add mod ord">
          <ac:chgData name="hind moussaif" userId="3df93d6f847e1a95" providerId="LiveId" clId="{4927E0B8-C54D-463E-B0BA-D0FA0CF3CBCA}" dt="2022-10-06T08:35:46.379" v="37" actId="1076"/>
          <ac:picMkLst>
            <pc:docMk/>
            <pc:sldMk cId="1075260134" sldId="327"/>
            <ac:picMk id="3" creationId="{A9480898-13E2-C23F-9F79-D1BD2D4CCAC6}"/>
          </ac:picMkLst>
        </pc:picChg>
        <pc:picChg chg="add mod">
          <ac:chgData name="hind moussaif" userId="3df93d6f847e1a95" providerId="LiveId" clId="{4927E0B8-C54D-463E-B0BA-D0FA0CF3CBCA}" dt="2022-10-06T08:36:16.442" v="44" actId="1076"/>
          <ac:picMkLst>
            <pc:docMk/>
            <pc:sldMk cId="1075260134" sldId="327"/>
            <ac:picMk id="6" creationId="{8E9CEA89-9D3D-B770-11CA-673675ED8A73}"/>
          </ac:picMkLst>
        </pc:picChg>
      </pc:sldChg>
      <pc:sldChg chg="addSp delSp modSp add mod">
        <pc:chgData name="hind moussaif" userId="3df93d6f847e1a95" providerId="LiveId" clId="{4927E0B8-C54D-463E-B0BA-D0FA0CF3CBCA}" dt="2022-10-06T08:53:00.096" v="148"/>
        <pc:sldMkLst>
          <pc:docMk/>
          <pc:sldMk cId="4091763654" sldId="328"/>
        </pc:sldMkLst>
        <pc:spChg chg="add mod">
          <ac:chgData name="hind moussaif" userId="3df93d6f847e1a95" providerId="LiveId" clId="{4927E0B8-C54D-463E-B0BA-D0FA0CF3CBCA}" dt="2022-10-06T08:53:00.096" v="148"/>
          <ac:spMkLst>
            <pc:docMk/>
            <pc:sldMk cId="4091763654" sldId="328"/>
            <ac:spMk id="4" creationId="{D8FA532D-CF7F-7A50-8379-76D66862FB59}"/>
          </ac:spMkLst>
        </pc:spChg>
        <pc:spChg chg="del ord">
          <ac:chgData name="hind moussaif" userId="3df93d6f847e1a95" providerId="LiveId" clId="{4927E0B8-C54D-463E-B0BA-D0FA0CF3CBCA}" dt="2022-10-06T08:52:59.726" v="147" actId="478"/>
          <ac:spMkLst>
            <pc:docMk/>
            <pc:sldMk cId="4091763654" sldId="328"/>
            <ac:spMk id="8" creationId="{D69D416B-4DA6-E1C2-CF7E-1B74A68267C9}"/>
          </ac:spMkLst>
        </pc:spChg>
        <pc:picChg chg="add mod ord">
          <ac:chgData name="hind moussaif" userId="3df93d6f847e1a95" providerId="LiveId" clId="{4927E0B8-C54D-463E-B0BA-D0FA0CF3CBCA}" dt="2022-10-06T08:30:52.386" v="23" actId="26606"/>
          <ac:picMkLst>
            <pc:docMk/>
            <pc:sldMk cId="4091763654" sldId="328"/>
            <ac:picMk id="3" creationId="{759E9399-7653-96C8-7E64-51F268AFF1DD}"/>
          </ac:picMkLst>
        </pc:picChg>
      </pc:sldChg>
      <pc:sldChg chg="addSp delSp modSp add mod">
        <pc:chgData name="hind moussaif" userId="3df93d6f847e1a95" providerId="LiveId" clId="{4927E0B8-C54D-463E-B0BA-D0FA0CF3CBCA}" dt="2022-10-07T09:51:52.088" v="189" actId="22"/>
        <pc:sldMkLst>
          <pc:docMk/>
          <pc:sldMk cId="3737361033" sldId="329"/>
        </pc:sldMkLst>
        <pc:spChg chg="mod">
          <ac:chgData name="hind moussaif" userId="3df93d6f847e1a95" providerId="LiveId" clId="{4927E0B8-C54D-463E-B0BA-D0FA0CF3CBCA}" dt="2022-10-07T08:06:50.432" v="175" actId="26606"/>
          <ac:spMkLst>
            <pc:docMk/>
            <pc:sldMk cId="3737361033" sldId="329"/>
            <ac:spMk id="2" creationId="{8375B035-C5E9-FC25-B832-A1E06672FD1E}"/>
          </ac:spMkLst>
        </pc:spChg>
        <pc:picChg chg="add del mod ord">
          <ac:chgData name="hind moussaif" userId="3df93d6f847e1a95" providerId="LiveId" clId="{4927E0B8-C54D-463E-B0BA-D0FA0CF3CBCA}" dt="2022-10-07T09:50:37.810" v="188" actId="478"/>
          <ac:picMkLst>
            <pc:docMk/>
            <pc:sldMk cId="3737361033" sldId="329"/>
            <ac:picMk id="4" creationId="{3ECBDE80-31D9-88BB-46A9-5D7239DA16D0}"/>
          </ac:picMkLst>
        </pc:picChg>
        <pc:picChg chg="add">
          <ac:chgData name="hind moussaif" userId="3df93d6f847e1a95" providerId="LiveId" clId="{4927E0B8-C54D-463E-B0BA-D0FA0CF3CBCA}" dt="2022-10-07T09:51:52.088" v="189" actId="22"/>
          <ac:picMkLst>
            <pc:docMk/>
            <pc:sldMk cId="3737361033" sldId="329"/>
            <ac:picMk id="6" creationId="{5CE304DA-658D-ED82-6C19-3F7839A94725}"/>
          </ac:picMkLst>
        </pc:picChg>
        <pc:picChg chg="del">
          <ac:chgData name="hind moussaif" userId="3df93d6f847e1a95" providerId="LiveId" clId="{4927E0B8-C54D-463E-B0BA-D0FA0CF3CBCA}" dt="2022-10-07T08:06:43.826" v="173" actId="478"/>
          <ac:picMkLst>
            <pc:docMk/>
            <pc:sldMk cId="3737361033" sldId="329"/>
            <ac:picMk id="11" creationId="{07859CB6-BD93-7D47-65CC-7789C57D865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12/10/2022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12/10/2022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78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485" y="1555381"/>
            <a:ext cx="4438559" cy="23876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Analyse de l’égalité Femmes-Hommes 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4485" y="4004119"/>
            <a:ext cx="3937416" cy="572798"/>
          </a:xfrm>
        </p:spPr>
        <p:txBody>
          <a:bodyPr rtlCol="0"/>
          <a:lstStyle/>
          <a:p>
            <a:pPr rtl="0"/>
            <a:r>
              <a:rPr lang="fr-FR" dirty="0"/>
              <a:t>MOUSSAIF Hind 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8032EDE2-E71E-B926-38CA-C9C7B6FA86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340" r="447"/>
          <a:stretch/>
        </p:blipFill>
        <p:spPr>
          <a:xfrm>
            <a:off x="914400" y="1555381"/>
            <a:ext cx="5633687" cy="3593707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BD05D9-EC80-3B66-BB4A-0015B56D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0"/>
            <a:ext cx="9726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804759-9DE0-EA85-7E3D-5654A895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55" y="68263"/>
            <a:ext cx="9776689" cy="6721475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20F506D7-2E91-EB33-A33A-0EC5ADD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32164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8E594D-72C0-E109-1D4E-3598D3FF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55" y="68263"/>
            <a:ext cx="9776689" cy="6721475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12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C9572B2C-845D-7B1F-9034-10812FAB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75586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D04ECD-F66A-80B8-3460-1B31AB9E2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" r="-1010" b="93729"/>
          <a:stretch/>
        </p:blipFill>
        <p:spPr>
          <a:xfrm>
            <a:off x="117806" y="1222697"/>
            <a:ext cx="12074194" cy="320352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13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0258B4-D57B-6DF6-6E78-D423859A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2796" r="10"/>
          <a:stretch/>
        </p:blipFill>
        <p:spPr>
          <a:xfrm>
            <a:off x="117806" y="1629890"/>
            <a:ext cx="11999713" cy="2421732"/>
          </a:xfrm>
          <a:prstGeom prst="rect">
            <a:avLst/>
          </a:prstGeom>
          <a:noFill/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C34F87-D49E-5728-06D8-96F65EB4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291468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85CD79-44A1-65EB-A990-646E7012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40" y="68263"/>
            <a:ext cx="9500319" cy="6721475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14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AE4624B-856C-43FA-DF8C-BCF29B09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196841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041267-0B0E-1E67-C76E-79F155FC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6" y="68263"/>
            <a:ext cx="9602108" cy="6721475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15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BB283CC-0CB1-76D8-B42F-7CEB12DC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204794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BECBFF-40CE-F4CF-86F9-0BB0D261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72435"/>
            <a:ext cx="11950700" cy="6513131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16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582F99C-5AD4-D675-D917-5F9097D2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424851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9E9399-7653-96C8-7E64-51F268AF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07" y="68263"/>
            <a:ext cx="9671186" cy="6721475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17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D8FA532D-CF7F-7A50-8379-76D66862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40917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480898-13E2-C23F-9F79-D1BD2D4C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47" y="138814"/>
            <a:ext cx="6927617" cy="6217536"/>
          </a:xfrm>
          <a:prstGeom prst="rect">
            <a:avLst/>
          </a:prstGeom>
          <a:noFill/>
        </p:spPr>
      </p:pic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18</a:t>
            </a:fld>
            <a:endParaRPr lang="fr-FR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51F41-A24F-9D17-776E-27C9CD0D4B88}"/>
              </a:ext>
            </a:extLst>
          </p:cNvPr>
          <p:cNvSpPr/>
          <p:nvPr/>
        </p:nvSpPr>
        <p:spPr>
          <a:xfrm>
            <a:off x="4614328" y="617080"/>
            <a:ext cx="7193654" cy="556512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9CEA89-9D3D-B770-11CA-673675ED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2" y="93005"/>
            <a:ext cx="4441270" cy="6309154"/>
          </a:xfrm>
          <a:prstGeom prst="rect">
            <a:avLst/>
          </a:prstGeom>
        </p:spPr>
      </p:pic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EE4E385-74AB-5E11-0DC4-F874057C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107526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Énoncé de mission 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1600" dirty="0"/>
              <a:t>Dans le cadre de l’automatisation du rapport diagnostique sur l’égalité professionnelle femmes hommes , je présente un workflow </a:t>
            </a:r>
            <a:r>
              <a:rPr lang="fr-FR" sz="1600" dirty="0" err="1"/>
              <a:t>Knime</a:t>
            </a:r>
            <a:r>
              <a:rPr lang="fr-FR" sz="1600" dirty="0"/>
              <a:t> permettant la préparation des données </a:t>
            </a:r>
            <a:r>
              <a:rPr lang="fr-FR" sz="1600"/>
              <a:t>selon la </a:t>
            </a:r>
            <a:r>
              <a:rPr lang="fr-FR" sz="1600" dirty="0"/>
              <a:t>RGPD et la génération des graphiques du diagnostique </a:t>
            </a:r>
            <a:r>
              <a:rPr lang="fr-FR" dirty="0"/>
              <a:t>.</a:t>
            </a:r>
          </a:p>
        </p:txBody>
      </p:sp>
      <p:pic>
        <p:nvPicPr>
          <p:cNvPr id="17" name="Espace réservé d’image 16" descr="Membre de l’équipe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66AF0E7B-4A91-A0B4-F01B-E0923CDD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254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anonymisation des données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96E89F8-7ACA-F563-4929-F6A42D123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09"/>
          <a:stretch/>
        </p:blipFill>
        <p:spPr>
          <a:xfrm>
            <a:off x="590550" y="724762"/>
            <a:ext cx="11010900" cy="59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254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anonymisation des données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DCC600-8119-832E-88D6-192EE9106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95" t="28320" b="1694"/>
          <a:stretch/>
        </p:blipFill>
        <p:spPr>
          <a:xfrm>
            <a:off x="1412585" y="1525322"/>
            <a:ext cx="8018787" cy="4167039"/>
          </a:xfrm>
          <a:prstGeom prst="rect">
            <a:avLst/>
          </a:prstGeom>
        </p:spPr>
      </p:pic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D97E5A10-20D1-15ED-FE29-163F6E5E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</p:spTree>
    <p:extLst>
      <p:ext uri="{BB962C8B-B14F-4D97-AF65-F5344CB8AC3E}">
        <p14:creationId xmlns:p14="http://schemas.microsoft.com/office/powerpoint/2010/main" val="166713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EDE57A9-9263-F3B2-D4F4-F61AEB8E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92" y="68262"/>
            <a:ext cx="9848315" cy="6721475"/>
          </a:xfrm>
          <a:prstGeom prst="rect">
            <a:avLst/>
          </a:prstGeom>
          <a:noFill/>
        </p:spPr>
      </p:pic>
      <p:sp>
        <p:nvSpPr>
          <p:cNvPr id="3" name="Espace réservé de la date 2" hidden="1">
            <a:extLst>
              <a:ext uri="{FF2B5EF4-FFF2-40B4-BE49-F238E27FC236}">
                <a16:creationId xmlns:a16="http://schemas.microsoft.com/office/drawing/2014/main" id="{1E2311A3-949C-AC59-577E-B7D0EF65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5" name="Espace réservé du numéro de diapositive 4" hidden="1">
            <a:extLst>
              <a:ext uri="{FF2B5EF4-FFF2-40B4-BE49-F238E27FC236}">
                <a16:creationId xmlns:a16="http://schemas.microsoft.com/office/drawing/2014/main" id="{C2E62DA2-46CF-6986-7C95-E2F9C3B8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 dirty="0"/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13932355-CBF8-2380-3D95-87FDD893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BC1CE3-20E4-A282-9E30-F361EF1D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226" y="4313918"/>
            <a:ext cx="705579" cy="5890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C72155-9ADB-245F-0E09-A70EED8A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75" y="4496480"/>
            <a:ext cx="83457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8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6</a:t>
            </a:fld>
            <a:endParaRPr lang="fr-FR" noProof="0"/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8375B035-C5E9-FC25-B832-A1E06672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 rtlCol="0"/>
          <a:lstStyle/>
          <a:p>
            <a:pPr rtl="0"/>
            <a:r>
              <a:rPr lang="fr-FR" dirty="0"/>
              <a:t>Diagnostique égalité Femmes-Hommes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38799B-DC09-2C76-8AB7-F5F87EC3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74" y="0"/>
            <a:ext cx="962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5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8375B035-C5E9-FC25-B832-A1E06672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fr-FR" dirty="0"/>
              <a:t>Diagnostique égalité Femmes-Hommes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E304DA-658D-ED82-6C19-3F7839A9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13" y="0"/>
            <a:ext cx="9545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9D416B-4DA6-E1C2-CF7E-1B74A682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Plan de développement Contoso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E91CF5-228A-843E-0968-4D23D9BD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27" y="0"/>
            <a:ext cx="9691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 hidden="1">
            <a:extLst>
              <a:ext uri="{FF2B5EF4-FFF2-40B4-BE49-F238E27FC236}">
                <a16:creationId xmlns:a16="http://schemas.microsoft.com/office/drawing/2014/main" id="{7BFC89F0-7217-CD6C-4C5D-00061AB1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fr-FR" noProof="0"/>
              <a:t>20XX</a:t>
            </a:r>
          </a:p>
        </p:txBody>
      </p:sp>
      <p:sp>
        <p:nvSpPr>
          <p:cNvPr id="9" name="Espace réservé du numéro de diapositive 8" hidden="1">
            <a:extLst>
              <a:ext uri="{FF2B5EF4-FFF2-40B4-BE49-F238E27FC236}">
                <a16:creationId xmlns:a16="http://schemas.microsoft.com/office/drawing/2014/main" id="{BC51E1C6-5AB6-2818-DB34-9660597E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B79A23-7AB8-79ED-B00B-4A616331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25" y="0"/>
            <a:ext cx="958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5504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{A14EE292-D322-42EF-9A30-A48DAF7AEF4E}tf10081922_win32</Template>
  <TotalTime>2060</TotalTime>
  <Words>142</Words>
  <Application>Microsoft Office PowerPoint</Application>
  <PresentationFormat>Grand écran</PresentationFormat>
  <Paragraphs>64</Paragraphs>
  <Slides>19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Quire Sans Pro Light</vt:lpstr>
      <vt:lpstr>Tisa Offc Serif Pro</vt:lpstr>
      <vt:lpstr>Thème Office</vt:lpstr>
      <vt:lpstr>Analyse de l’égalité Femmes-Hommes </vt:lpstr>
      <vt:lpstr>Énoncé de mission </vt:lpstr>
      <vt:lpstr>anonymisation des données</vt:lpstr>
      <vt:lpstr>anonymisation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l’égalité Femmes-Hommes </dc:title>
  <dc:creator>hind moussaif</dc:creator>
  <cp:lastModifiedBy>hind moussaif</cp:lastModifiedBy>
  <cp:revision>2</cp:revision>
  <dcterms:created xsi:type="dcterms:W3CDTF">2022-10-04T10:55:55Z</dcterms:created>
  <dcterms:modified xsi:type="dcterms:W3CDTF">2022-10-12T19:32:40Z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